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erriweather-italic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6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82b81fd70_7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982b81fd70_7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82b81fd70_7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982b81fd70_7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82b81fd70_7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82b81fd70_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82b81fd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82b81fd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82b81fd70_9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82b81fd70_9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88" name="Google Shape;88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7" name="Google Shape;97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9" name="Google Shape;11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6" name="Google Shape;12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4" name="Google Shape;134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0" name="Google Shape;140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7" name="Google Shape;147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9" name="Google Shape;169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3" name="Google Shape;173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7" name="Google Shape;177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0" name="Google Shape;1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3" name="Google Shape;183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12" name="Google Shape;212;p2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3" name="Google Shape;213;p26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18" name="Google Shape;218;p27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1" name="Google Shape;2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24" name="Google Shape;224;p28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111425" y="1017800"/>
            <a:ext cx="85206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  <a:defRPr sz="1595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3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33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9" name="Google Shape;249;p33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254" name="Google Shape;25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8" name="Google Shape;2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7" name="Google Shape;267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9" name="Google Shape;279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0" name="Google Shape;29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" name="Google Shape;294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5" name="Google Shape;295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3" name="Google Shape;30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" y="608813"/>
            <a:ext cx="1689886" cy="168988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9"/>
          <p:cNvSpPr txBox="1"/>
          <p:nvPr/>
        </p:nvSpPr>
        <p:spPr>
          <a:xfrm>
            <a:off x="1056650" y="852275"/>
            <a:ext cx="7836000" cy="3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4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Concours</a:t>
            </a:r>
            <a:endParaRPr b="1" i="1" sz="4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45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Best Beautiful Team</a:t>
            </a:r>
            <a:endParaRPr b="1" i="1" sz="45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7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Nabil, Houda, Julian, Angel et Bastien</a:t>
            </a:r>
            <a:endParaRPr b="1" i="1" sz="27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4500">
              <a:solidFill>
                <a:schemeClr val="dk2"/>
              </a:solidFill>
              <a:highlight>
                <a:srgbClr val="FFFB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solidFill>
                <a:schemeClr val="dk2"/>
              </a:solidFill>
              <a:highlight>
                <a:srgbClr val="FFFB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000">
              <a:solidFill>
                <a:schemeClr val="dk2"/>
              </a:solidFill>
              <a:highlight>
                <a:srgbClr val="FFFB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3000" u="sng">
                <a:highlight>
                  <a:srgbClr val="FFFBF0"/>
                </a:highlight>
                <a:latin typeface="Roboto"/>
                <a:ea typeface="Roboto"/>
                <a:cs typeface="Roboto"/>
                <a:sym typeface="Roboto"/>
              </a:rPr>
              <a:t>Par :  DREAMTEAM</a:t>
            </a:r>
            <a:endParaRPr b="1" i="1" sz="3000" u="sng">
              <a:highlight>
                <a:srgbClr val="FFFB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/>
        </p:nvSpPr>
        <p:spPr>
          <a:xfrm>
            <a:off x="1181750" y="1505775"/>
            <a:ext cx="6748200" cy="2924100"/>
          </a:xfrm>
          <a:prstGeom prst="rect">
            <a:avLst/>
          </a:prstGeom>
          <a:gradFill>
            <a:gsLst>
              <a:gs pos="0">
                <a:srgbClr val="7A7A7A"/>
              </a:gs>
              <a:gs pos="100000">
                <a:srgbClr val="39393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Nabil GUETTAF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53 ans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 +5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Analyste programmeur / COBOL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/>
              <a:t>Houda BENBYA</a:t>
            </a:r>
            <a:endParaRPr/>
          </a:p>
        </p:txBody>
      </p:sp>
      <p:sp>
        <p:nvSpPr>
          <p:cNvPr id="322" name="Google Shape;322;p5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fr"/>
              <a:t>26 ANS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fr"/>
              <a:t>BTS Management des unités commerciales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23" name="Google Shape;3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9500" y="2129100"/>
            <a:ext cx="2978725" cy="20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796050" y="1702175"/>
            <a:ext cx="7551900" cy="21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VERDIS Bastien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24 ans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</a:rPr>
              <a:t>BAC STMG, auparavant : </a:t>
            </a:r>
            <a:r>
              <a:rPr i="1" lang="fr" sz="2000">
                <a:solidFill>
                  <a:schemeClr val="lt1"/>
                </a:solidFill>
              </a:rPr>
              <a:t>Expérience dans le télésecrétariat (3 ans et 7 mois)</a:t>
            </a:r>
            <a:endParaRPr i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875" y="610697"/>
            <a:ext cx="1702250" cy="17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839375" y="0"/>
            <a:ext cx="2694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u="sng">
                <a:solidFill>
                  <a:srgbClr val="000000"/>
                </a:solidFill>
              </a:rPr>
              <a:t>Julian BENOIT</a:t>
            </a:r>
            <a:endParaRPr b="1" i="1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u="sng">
              <a:solidFill>
                <a:srgbClr val="000000"/>
              </a:solidFill>
            </a:endParaRPr>
          </a:p>
        </p:txBody>
      </p:sp>
      <p:pic>
        <p:nvPicPr>
          <p:cNvPr id="335" name="Google Shape;335;p53"/>
          <p:cNvPicPr preferRelativeResize="0"/>
          <p:nvPr/>
        </p:nvPicPr>
        <p:blipFill rotWithShape="1">
          <a:blip r:embed="rId4">
            <a:alphaModFix/>
          </a:blip>
          <a:srcRect b="15520" l="0" r="0" t="27564"/>
          <a:stretch/>
        </p:blipFill>
        <p:spPr>
          <a:xfrm>
            <a:off x="7525650" y="3912250"/>
            <a:ext cx="1481126" cy="9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3"/>
          <p:cNvSpPr/>
          <p:nvPr/>
        </p:nvSpPr>
        <p:spPr>
          <a:xfrm>
            <a:off x="3608475" y="208575"/>
            <a:ext cx="3833400" cy="89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98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Roboto"/>
              <a:buChar char="-"/>
            </a:pPr>
            <a:r>
              <a:rPr lang="fr" sz="1595">
                <a:latin typeface="Roboto"/>
                <a:ea typeface="Roboto"/>
                <a:cs typeface="Roboto"/>
                <a:sym typeface="Roboto"/>
              </a:rPr>
              <a:t>34 ans </a:t>
            </a:r>
            <a:endParaRPr sz="1595">
              <a:latin typeface="Roboto"/>
              <a:ea typeface="Roboto"/>
              <a:cs typeface="Roboto"/>
              <a:sym typeface="Roboto"/>
            </a:endParaRPr>
          </a:p>
          <a:p>
            <a:pPr indent="-3298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95"/>
              <a:buFont typeface="Roboto"/>
              <a:buChar char="-"/>
            </a:pPr>
            <a:r>
              <a:rPr lang="fr" sz="1595">
                <a:latin typeface="Roboto"/>
                <a:ea typeface="Roboto"/>
                <a:cs typeface="Roboto"/>
                <a:sym typeface="Roboto"/>
              </a:rPr>
              <a:t>reconversion professionnelle après 11 ans en grande distribution</a:t>
            </a:r>
            <a:endParaRPr sz="1595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Angel Putz</a:t>
            </a:r>
            <a:endParaRPr b="1"/>
          </a:p>
        </p:txBody>
      </p:sp>
      <p:sp>
        <p:nvSpPr>
          <p:cNvPr id="342" name="Google Shape;342;p54"/>
          <p:cNvSpPr txBox="1"/>
          <p:nvPr>
            <p:ph idx="1" type="body"/>
          </p:nvPr>
        </p:nvSpPr>
        <p:spPr>
          <a:xfrm>
            <a:off x="1052550" y="1415450"/>
            <a:ext cx="7038900" cy="15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21 ans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fr"/>
              <a:t>BTS Système Numériques </a:t>
            </a: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475" y="393750"/>
            <a:ext cx="3963452" cy="25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599" y="2984750"/>
            <a:ext cx="2513198" cy="176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